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1"/>
  </p:notesMasterIdLst>
  <p:sldIdLst>
    <p:sldId id="285" r:id="rId5"/>
    <p:sldId id="294" r:id="rId6"/>
    <p:sldId id="290" r:id="rId7"/>
    <p:sldId id="291" r:id="rId8"/>
    <p:sldId id="297" r:id="rId9"/>
    <p:sldId id="29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12/16/2020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12/16/2020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12/16/2020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spacexdata.com/v3/rockets" TargetMode="External"/><Relationship Id="rId3" Type="http://schemas.openxmlformats.org/officeDocument/2006/relationships/hyperlink" Target="https://www.kaggle.com/rohanrao/rspacex-data?select=cores.csv" TargetMode="External"/><Relationship Id="rId7" Type="http://schemas.openxmlformats.org/officeDocument/2006/relationships/hyperlink" Target="https://api.spacexdata.com/v3/payload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pi.spacexdata.com/v3/launchpads" TargetMode="External"/><Relationship Id="rId5" Type="http://schemas.openxmlformats.org/officeDocument/2006/relationships/hyperlink" Target="https://api.spacexdata.com/v3/launches" TargetMode="External"/><Relationship Id="rId4" Type="http://schemas.openxmlformats.org/officeDocument/2006/relationships/hyperlink" Target="https://api.spacexdata.com/v3/capsul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%26A_(U.S._talk_show)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4845" y="2228123"/>
            <a:ext cx="8991600" cy="1645920"/>
          </a:xfrm>
          <a:noFill/>
          <a:ln w="38100" cap="sq">
            <a:noFill/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MISSION </a:t>
            </a:r>
            <a:r>
              <a:rPr lang="en-US" dirty="0" err="1">
                <a:solidFill>
                  <a:schemeClr val="tx1"/>
                </a:solidFill>
              </a:rPr>
              <a:t>sPACE</a:t>
            </a:r>
            <a:r>
              <a:rPr lang="en-US" dirty="0">
                <a:solidFill>
                  <a:schemeClr val="tx1"/>
                </a:solidFill>
              </a:rPr>
              <a:t>-X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ETL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823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Group # 4 -</a:t>
            </a:r>
            <a:r>
              <a:rPr lang="en-US" dirty="0" err="1"/>
              <a:t>P</a:t>
            </a:r>
            <a:r>
              <a:rPr lang="en-US" b="1" dirty="0" err="1"/>
              <a:t>hanit</a:t>
            </a:r>
            <a:r>
              <a:rPr lang="en-US" b="1" dirty="0"/>
              <a:t> </a:t>
            </a:r>
            <a:r>
              <a:rPr lang="en-US" b="1" dirty="0" err="1"/>
              <a:t>Tameerug</a:t>
            </a:r>
            <a:r>
              <a:rPr lang="en-US" b="1" dirty="0"/>
              <a:t>,  Savita Hirilall, </a:t>
            </a:r>
          </a:p>
          <a:p>
            <a:r>
              <a:rPr lang="en-US" b="1" dirty="0"/>
              <a:t>          </a:t>
            </a:r>
            <a:r>
              <a:rPr lang="en-US" b="1" dirty="0" err="1"/>
              <a:t>Tejal</a:t>
            </a:r>
            <a:r>
              <a:rPr lang="en-US" b="1" dirty="0"/>
              <a:t> </a:t>
            </a:r>
            <a:r>
              <a:rPr lang="en-US" b="1" dirty="0" err="1"/>
              <a:t>Kotkar</a:t>
            </a:r>
            <a:r>
              <a:rPr lang="en-US" b="1" dirty="0"/>
              <a:t>, Hibo </a:t>
            </a:r>
            <a:r>
              <a:rPr lang="en-US" b="1" dirty="0" err="1"/>
              <a:t>Dahir</a:t>
            </a:r>
            <a:endParaRPr lang="en-US" b="1" dirty="0"/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0CC02AA-5CE7-0B4D-996C-F1AF21997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79" b="32921"/>
          <a:stretch/>
        </p:blipFill>
        <p:spPr>
          <a:xfrm>
            <a:off x="20" y="-3"/>
            <a:ext cx="12191980" cy="402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F729D-B891-954F-9C2F-86078BB1FD29}"/>
              </a:ext>
            </a:extLst>
          </p:cNvPr>
          <p:cNvSpPr txBox="1"/>
          <p:nvPr/>
        </p:nvSpPr>
        <p:spPr>
          <a:xfrm>
            <a:off x="2238412" y="4846076"/>
            <a:ext cx="7715177" cy="1271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SpaceX designs manufacture and launch advanced rockets and spacecraft. 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SpaceX is a privately owned company founded by Elon Musk.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SpaceX has gained worldwide attention for a series of historic milestones by revolutionizing   space transportation, with the goal of making life multiplanetary.</a:t>
            </a:r>
          </a:p>
        </p:txBody>
      </p:sp>
    </p:spTree>
    <p:extLst>
      <p:ext uri="{BB962C8B-B14F-4D97-AF65-F5344CB8AC3E}">
        <p14:creationId xmlns:p14="http://schemas.microsoft.com/office/powerpoint/2010/main" val="384231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DDE30F9-BB07-4B41-BD7B-CEF16F803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4114" r="10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858CF-D11C-4E92-B3EE-C62D30092636}"/>
              </a:ext>
            </a:extLst>
          </p:cNvPr>
          <p:cNvSpPr txBox="1"/>
          <p:nvPr/>
        </p:nvSpPr>
        <p:spPr>
          <a:xfrm>
            <a:off x="2231136" y="964692"/>
            <a:ext cx="7729728" cy="11887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200" dirty="0">
                <a:latin typeface="+mj-lt"/>
                <a:ea typeface="+mj-ea"/>
                <a:cs typeface="+mj-cs"/>
              </a:rPr>
              <a:t>E</a:t>
            </a:r>
            <a:r>
              <a:rPr lang="en-US" sz="2800" cap="all" spc="200" dirty="0">
                <a:latin typeface="+mj-lt"/>
                <a:ea typeface="+mj-ea"/>
                <a:cs typeface="+mj-cs"/>
              </a:rPr>
              <a:t>xtract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E6723-7827-449E-8234-1DD2DEB22CC8}"/>
              </a:ext>
            </a:extLst>
          </p:cNvPr>
          <p:cNvSpPr txBox="1"/>
          <p:nvPr/>
        </p:nvSpPr>
        <p:spPr>
          <a:xfrm>
            <a:off x="2231136" y="2638044"/>
            <a:ext cx="7729728" cy="37043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Source: Kaggle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https://www.kaggle.com/rohanrao/rspacex-data?select=cores.csv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Kaggle picked five csv files that are from year 2006-2020: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Capsules, Launches, Launchpads, Payloads, Rockets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data Source: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Capsules </a:t>
            </a:r>
            <a:r>
              <a:rPr lang="en-US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4"/>
              </a:rPr>
              <a:t>https://api.spacexdata.com/v3/capsules</a:t>
            </a:r>
            <a:endParaRPr lang="en-US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Launches </a:t>
            </a:r>
            <a:r>
              <a:rPr lang="en-US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5"/>
              </a:rPr>
              <a:t>https://api.spacexdata.com/v3/launches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Launchpads 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6"/>
              </a:rPr>
              <a:t>https://api.spacexdata.com/v3/launchpads</a:t>
            </a:r>
            <a:endParaRPr lang="en-US" u="sng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Payloads  </a:t>
            </a:r>
            <a:r>
              <a:rPr lang="en-US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7"/>
              </a:rPr>
              <a:t>https://api.spacexdata.com/v3/payloads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Rockets </a:t>
            </a:r>
            <a:r>
              <a:rPr lang="en-US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8"/>
              </a:rPr>
              <a:t>https://api.spacexdata.com/v3/rockets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81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C709808-A78C-4444-BC45-E0338D4AD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9475" y="-33073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5F8B5-B716-2648-9F8A-43ADD6699A6E}"/>
              </a:ext>
            </a:extLst>
          </p:cNvPr>
          <p:cNvSpPr txBox="1"/>
          <p:nvPr/>
        </p:nvSpPr>
        <p:spPr>
          <a:xfrm>
            <a:off x="5822302" y="587829"/>
            <a:ext cx="5794107" cy="5310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Data extracted from Kaggle was in the form of CSV files.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Additional data was extracted from API for each CSV file.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Extracted CSV files were loaded in Pandas dataframe.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Inspected dataframes and noted the data (column structure) that was missing and available in API.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Retrieved additional data from API for each respective dataframe.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Added new columns to Data Frame and loaded a data from API to those columns.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Kept only required columns.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Renamed &amp; Rearranged columns.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Cleaned any missing values.</a:t>
            </a:r>
          </a:p>
          <a:p>
            <a:pPr marL="342900" indent="-28575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Times New Roman" panose="02020603050405020304" pitchFamily="18" charset="0"/>
              </a:rPr>
              <a:t>Wrote final DF to CSV files.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BAA7E-7E23-4B91-A16A-0B01E4F95B22}"/>
              </a:ext>
            </a:extLst>
          </p:cNvPr>
          <p:cNvSpPr txBox="1"/>
          <p:nvPr/>
        </p:nvSpPr>
        <p:spPr>
          <a:xfrm>
            <a:off x="131517" y="2270407"/>
            <a:ext cx="4990990" cy="1165333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200" dirty="0">
                <a:latin typeface="+mj-lt"/>
                <a:ea typeface="+mj-ea"/>
                <a:cs typeface="+mj-cs"/>
              </a:rPr>
              <a:t>T</a:t>
            </a:r>
            <a:r>
              <a:rPr lang="en-US" sz="2800" cap="all" spc="200" dirty="0">
                <a:latin typeface="+mj-lt"/>
                <a:ea typeface="+mj-ea"/>
                <a:cs typeface="+mj-cs"/>
              </a:rPr>
              <a:t>ransform</a:t>
            </a:r>
          </a:p>
        </p:txBody>
      </p:sp>
    </p:spTree>
    <p:extLst>
      <p:ext uri="{BB962C8B-B14F-4D97-AF65-F5344CB8AC3E}">
        <p14:creationId xmlns:p14="http://schemas.microsoft.com/office/powerpoint/2010/main" val="266293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AC1A1-9889-4D36-9498-EC7808ED9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500" b="12500"/>
          <a:stretch/>
        </p:blipFill>
        <p:spPr>
          <a:xfrm>
            <a:off x="20" y="66255"/>
            <a:ext cx="12191980" cy="6791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E511E-AED4-42C9-8AC6-A722F17C4630}"/>
              </a:ext>
            </a:extLst>
          </p:cNvPr>
          <p:cNvSpPr txBox="1"/>
          <p:nvPr/>
        </p:nvSpPr>
        <p:spPr>
          <a:xfrm>
            <a:off x="3612858" y="135406"/>
            <a:ext cx="8367647" cy="467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marR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cs typeface="Times New Roman" panose="02020603050405020304" pitchFamily="18" charset="0"/>
            </a:endParaRPr>
          </a:p>
          <a:p>
            <a:pPr marL="342900" marR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Used relational database PostgreSQL to load the final production database.</a:t>
            </a:r>
          </a:p>
          <a:p>
            <a:pPr marL="342900" marR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Below process was followed.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Created another 2 DF’s to act as connection between these DF’s by reading data from csv &amp; API both </a:t>
            </a:r>
          </a:p>
          <a:p>
            <a:pPr marL="342900" marR="0" lvl="1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Bridge – Holds the ids from Launches, Rocket, Launchpads &amp; Payloads.</a:t>
            </a:r>
          </a:p>
          <a:p>
            <a:pPr marL="342900" marR="0" lvl="1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Launch_cap – Holds ids from Launches &amp; Capsules.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Created database Mission_SpaceX with the help of interface &amp; schema with the SQL queries in pgAdmin4.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Using SQL Alchemy loaded all the DF’s to tables below: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Capsule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Rocket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Payload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Launches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Launchpad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Launch_cap</a:t>
            </a:r>
          </a:p>
          <a:p>
            <a:pPr marL="344488" marR="0" lvl="1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Bridge</a:t>
            </a:r>
          </a:p>
          <a:p>
            <a:pPr marL="342900" marR="0" lvl="0" indent="-228600" defTabSz="914400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FFFFF"/>
                </a:solidFill>
                <a:cs typeface="Times New Roman" panose="02020603050405020304" pitchFamily="18" charset="0"/>
              </a:rPr>
              <a:t>Retrieved the loaded data from above created SQL tables for verification.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A6978-17BF-44CA-9F73-D81EA837D5D6}"/>
              </a:ext>
            </a:extLst>
          </p:cNvPr>
          <p:cNvSpPr txBox="1"/>
          <p:nvPr/>
        </p:nvSpPr>
        <p:spPr>
          <a:xfrm>
            <a:off x="989839" y="1767321"/>
            <a:ext cx="651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all" spc="200" dirty="0">
                <a:latin typeface="+mj-lt"/>
                <a:ea typeface="+mj-ea"/>
                <a:cs typeface="+mj-cs"/>
              </a:rPr>
              <a:t>L</a:t>
            </a:r>
          </a:p>
          <a:p>
            <a:r>
              <a:rPr lang="en-US" sz="2800" cap="all" spc="200" dirty="0">
                <a:latin typeface="+mj-lt"/>
                <a:ea typeface="+mj-ea"/>
                <a:cs typeface="+mj-cs"/>
              </a:rPr>
              <a:t>O</a:t>
            </a:r>
          </a:p>
          <a:p>
            <a:r>
              <a:rPr lang="en-US" sz="2800" cap="all" spc="200" dirty="0">
                <a:latin typeface="+mj-lt"/>
                <a:ea typeface="+mj-ea"/>
                <a:cs typeface="+mj-cs"/>
              </a:rPr>
              <a:t>A</a:t>
            </a:r>
          </a:p>
          <a:p>
            <a:r>
              <a:rPr lang="en-US" sz="2800" cap="all" spc="200" dirty="0">
                <a:latin typeface="+mj-lt"/>
                <a:ea typeface="+mj-ea"/>
                <a:cs typeface="+mj-cs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1021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62ACCA2-5AB5-724C-BD10-8DBDEC53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20040" y="-67651"/>
            <a:ext cx="12512039" cy="69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034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400</Words>
  <Application>Microsoft Office PowerPoint</Application>
  <PresentationFormat>Widescreen</PresentationFormat>
  <Paragraphs>49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MISSION sPACE-X ETL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sPACE-X ETL Project</dc:title>
  <dc:creator>SAVITA .,  Chennai</dc:creator>
  <cp:lastModifiedBy>SAVITA .,  Chennai</cp:lastModifiedBy>
  <cp:revision>5</cp:revision>
  <dcterms:created xsi:type="dcterms:W3CDTF">2020-12-16T21:20:23Z</dcterms:created>
  <dcterms:modified xsi:type="dcterms:W3CDTF">2020-12-16T21:38:20Z</dcterms:modified>
</cp:coreProperties>
</file>